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1879263" cy="6858000"/>
  <p:notesSz cx="6858000" cy="9144000"/>
  <p:embeddedFontLst>
    <p:embeddedFont>
      <p:font typeface="Arial Nova Light" panose="020B0304020202020204" pitchFamily="34" charset="0"/>
      <p:regular r:id="rId30"/>
      <p:italic r:id="rId31"/>
    </p:embeddedFont>
    <p:embeddedFont>
      <p:font typeface="DM Sans Black" panose="020B0604020202020204" charset="0"/>
      <p:bold r:id="rId32"/>
      <p:boldItalic r:id="rId33"/>
    </p:embeddedFont>
    <p:embeddedFont>
      <p:font typeface="Play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5709" y="1540499"/>
            <a:ext cx="2144826" cy="45132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8766" y="3582642"/>
            <a:ext cx="2440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32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26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5" y="2309141"/>
            <a:ext cx="2722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4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87238"/>
            <a:ext cx="232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5" y="4849893"/>
            <a:ext cx="232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0" name="Google Shape;111;p2">
            <a:extLst>
              <a:ext uri="{FF2B5EF4-FFF2-40B4-BE49-F238E27FC236}">
                <a16:creationId xmlns:a16="http://schemas.microsoft.com/office/drawing/2014/main" id="{B6A44A68-823C-49AF-9C2F-D0CED811465E}"/>
              </a:ext>
            </a:extLst>
          </p:cNvPr>
          <p:cNvSpPr txBox="1"/>
          <p:nvPr/>
        </p:nvSpPr>
        <p:spPr>
          <a:xfrm flipH="1">
            <a:off x="4988062" y="2309141"/>
            <a:ext cx="2440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Com o desenvolvimento deste aplicativo,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781" y="1480027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5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Should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you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try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5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keto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diet. 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should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you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try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keto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-diet. Acesso em: 4 maio 2025.</a:t>
            </a:r>
            <a:endParaRPr sz="25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MANUAL MSD. 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Shauna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M. Levy, MD, MS, et al; </a:t>
            </a:r>
            <a:r>
              <a:rPr lang="pt-BR" sz="2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Obesidade. 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https://www.msdmanuals.com/</a:t>
            </a:r>
            <a:r>
              <a:rPr lang="pt-BR" sz="25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pt</a:t>
            </a: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/casa/distúrbios-nutricionais/obesidade-e-a-síndrome-metabólica/obesidade. Acesso em: 04 maio 2025.</a:t>
            </a:r>
            <a:endParaRPr sz="25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REFERÊNCIA DO MINISTÉRIO DA COISA TÁ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AQUI: https://www.gov.br/saude/pt-br/composicao/svsa/cnie/obesidade </a:t>
            </a:r>
          </a:p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Acesso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em: 07 jun. 2025.</a:t>
            </a:r>
            <a:endParaRPr sz="22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2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</a:t>
            </a:r>
            <a:endParaRPr sz="22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9617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7293" y="2108349"/>
            <a:ext cx="7261625" cy="40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4" name="Google Shape;144;p5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8915" y="-4875261"/>
            <a:ext cx="7261625" cy="40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Estátua Discobol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798200" y="1524425"/>
            <a:ext cx="84522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A palavra “dieta”, embora tenha assumido diferentes significados ao longo da história, quase sempre esteve ligada a um conceito: </a:t>
            </a:r>
            <a:r>
              <a:rPr lang="pt-BR" sz="3000" b="1" dirty="0">
                <a:solidFill>
                  <a:srgbClr val="3E6D35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a busca por um corpo ideal.</a:t>
            </a:r>
            <a:r>
              <a:rPr lang="pt-BR" sz="3000" dirty="0">
                <a:solidFill>
                  <a:srgbClr val="3E6D35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sz="3000" dirty="0">
                <a:solidFill>
                  <a:schemeClr val="dk1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Essa busca alimentou, ao longo dos séculos, </a:t>
            </a:r>
            <a:r>
              <a:rPr lang="pt-BR" sz="3000" b="1" dirty="0">
                <a:solidFill>
                  <a:srgbClr val="2FB206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uma obsessão pela perda de peso, pela restrição alimentar e pelo controle rígido sobre o próprio corpo</a:t>
            </a:r>
            <a:r>
              <a:rPr lang="pt-BR" sz="3000" dirty="0">
                <a:solidFill>
                  <a:srgbClr val="2FB206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sz="3000" dirty="0">
                <a:solidFill>
                  <a:schemeClr val="dk1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— frequentemente </a:t>
            </a:r>
            <a:r>
              <a:rPr lang="pt-BR" sz="3000" b="1" dirty="0">
                <a:solidFill>
                  <a:srgbClr val="3E6D35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associando a alimentação a valores morais e pressões sociais.</a:t>
            </a:r>
            <a:endParaRPr sz="3000" dirty="0">
              <a:latin typeface="Arial Nova Light" panose="020B0304020202020204" pitchFamily="34" charset="0"/>
            </a:endParaRPr>
          </a:p>
        </p:txBody>
      </p:sp>
      <p:pic>
        <p:nvPicPr>
          <p:cNvPr id="157" name="Google Shape;157;p6" descr="Planta com folhas verde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944990" y="-76264"/>
            <a:ext cx="2998652" cy="35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 descr="Flor vermelha com folhas verdes em fundo pre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55" flipH="1">
            <a:off x="9234236" y="5110019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798188" y="1422106"/>
            <a:ext cx="9282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obesidade é uma condição médica crônica caracterizada pelo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acúmulo excessivo de gordura corporal,</a:t>
            </a:r>
            <a:r>
              <a:rPr lang="pt-BR" sz="3100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que pode comprometer a saúde e aumentar </a:t>
            </a:r>
            <a:r>
              <a:rPr lang="pt-BR" sz="31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 risco de diversas doenças, como as cardiovasculares.</a:t>
            </a:r>
            <a:r>
              <a:rPr lang="pt-BR" sz="3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Ela ocorre quando há um </a:t>
            </a:r>
            <a:r>
              <a:rPr lang="pt-BR" sz="31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desequilíbrio entre a ingestão e o gasto de energia </a:t>
            </a: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ou seja, quando o consumo de calorias é maior do que o corpo consegue queimar ao longo do tempo. (MANUAL MSD. </a:t>
            </a:r>
            <a:r>
              <a:rPr lang="pt-BR" sz="3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Shauna</a:t>
            </a: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M. Levy, MD, MS, et al; </a:t>
            </a:r>
            <a:r>
              <a:rPr lang="pt-BR" sz="3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r>
              <a:rPr lang="pt-BR" sz="3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)​</a:t>
            </a:r>
            <a:endParaRPr sz="3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68" name="Google Shape;168;p7" descr="Flor vermelha com folhas verdes em fundo pre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55" flipH="1">
            <a:off x="9234236" y="-1757125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EC0E92-8449-4DAD-A833-082B3165CF4F}"/>
</file>

<file path=customXml/itemProps2.xml><?xml version="1.0" encoding="utf-8"?>
<ds:datastoreItem xmlns:ds="http://schemas.openxmlformats.org/officeDocument/2006/customXml" ds:itemID="{E74D5AEF-D679-44F5-BEE4-E91CEA244D0F}"/>
</file>

<file path=customXml/itemProps3.xml><?xml version="1.0" encoding="utf-8"?>
<ds:datastoreItem xmlns:ds="http://schemas.openxmlformats.org/officeDocument/2006/customXml" ds:itemID="{E13E7AC0-DD31-4D73-A181-7A01D0944FFA}"/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843</Words>
  <Application>Microsoft Office PowerPoint</Application>
  <PresentationFormat>Personalizar</PresentationFormat>
  <Paragraphs>98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DM Sans Black</vt:lpstr>
      <vt:lpstr>Arial Nova Light</vt:lpstr>
      <vt:lpstr>Play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Lab 06-Micro 10</cp:lastModifiedBy>
  <cp:revision>6</cp:revision>
  <dcterms:created xsi:type="dcterms:W3CDTF">2025-06-06T12:05:09Z</dcterms:created>
  <dcterms:modified xsi:type="dcterms:W3CDTF">2025-09-22T18:10:53Z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